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1" r:id="rId5"/>
    <p:sldId id="262" r:id="rId6"/>
    <p:sldId id="258" r:id="rId7"/>
    <p:sldId id="259" r:id="rId8"/>
    <p:sldId id="260" r:id="rId9"/>
    <p:sldId id="263" r:id="rId10"/>
    <p:sldId id="265" r:id="rId11"/>
    <p:sldId id="267" r:id="rId12"/>
    <p:sldId id="266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4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7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4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8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1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2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6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6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2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78C00-BBD2-4649-BEBA-A7A441294F67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31A6A-FF1F-443A-B6F5-ED59A365E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1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Whole Community Approach</a:t>
            </a:r>
            <a:br>
              <a:rPr lang="en-US" dirty="0" smtClean="0"/>
            </a:br>
            <a:r>
              <a:rPr lang="en-US" dirty="0" smtClean="0"/>
              <a:t>Emergency &amp; Disaster Preparedness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84784"/>
            <a:ext cx="9144000" cy="247958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How can each of us </a:t>
            </a:r>
          </a:p>
          <a:p>
            <a:r>
              <a:rPr lang="en-US" sz="2800" dirty="0" smtClean="0"/>
              <a:t>provide services and support </a:t>
            </a:r>
          </a:p>
          <a:p>
            <a:r>
              <a:rPr lang="en-US" sz="2800" dirty="0" smtClean="0"/>
              <a:t>in our local Montana communities?</a:t>
            </a:r>
          </a:p>
          <a:p>
            <a:endParaRPr lang="en-US" dirty="0" smtClean="0"/>
          </a:p>
          <a:p>
            <a:r>
              <a:rPr lang="en-US" sz="1800" dirty="0" smtClean="0"/>
              <a:t>Presented by Jude Monson, Summit Independent Living Center, Inc.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304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Emergency &amp; Disaster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Choice, Control and Direction</a:t>
            </a:r>
          </a:p>
          <a:p>
            <a:r>
              <a:rPr lang="en-US" dirty="0" smtClean="0"/>
              <a:t>I have the right to develop a personal emergency plan so that I have more control over my life when the uncontrollable happens. </a:t>
            </a:r>
          </a:p>
          <a:p>
            <a:r>
              <a:rPr lang="en-US" dirty="0" smtClean="0"/>
              <a:t>Personal power and independence comes from assuming responsibility for our needs and owning the consequences of our actions.</a:t>
            </a:r>
          </a:p>
          <a:p>
            <a:r>
              <a:rPr lang="en-US" dirty="0" smtClean="0"/>
              <a:t>Who are the people who can tell their 2-4 minute story on YouTube about how using their plan made an emergency go smoother?</a:t>
            </a:r>
          </a:p>
          <a:p>
            <a:r>
              <a:rPr lang="en-US" dirty="0" smtClean="0"/>
              <a:t>How will I continue to educate the people I work with about updating a current personal emergency plan?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Whole Community Approach </a:t>
            </a:r>
            <a:br>
              <a:rPr lang="en-US" dirty="0" smtClean="0"/>
            </a:br>
            <a:r>
              <a:rPr lang="en-US" dirty="0" smtClean="0"/>
              <a:t>Emergency &amp; Disaster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i="1" dirty="0" smtClean="0"/>
              <a:t>Importance</a:t>
            </a:r>
          </a:p>
          <a:p>
            <a:pPr marL="0" indent="0" algn="ctr">
              <a:buNone/>
            </a:pPr>
            <a:r>
              <a:rPr lang="en-US" sz="9600" i="1" dirty="0" smtClean="0"/>
              <a:t>&amp;</a:t>
            </a:r>
          </a:p>
          <a:p>
            <a:pPr marL="0" indent="0" algn="ctr">
              <a:buNone/>
            </a:pPr>
            <a:r>
              <a:rPr lang="en-US" sz="9600" i="1" dirty="0" smtClean="0"/>
              <a:t>Confidence</a:t>
            </a:r>
            <a:endParaRPr lang="en-US" sz="9600" i="1" dirty="0"/>
          </a:p>
        </p:txBody>
      </p:sp>
    </p:spTree>
    <p:extLst>
      <p:ext uri="{BB962C8B-B14F-4D97-AF65-F5344CB8AC3E}">
        <p14:creationId xmlns:p14="http://schemas.microsoft.com/office/powerpoint/2010/main" val="51301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Thank you for preparing for the</a:t>
            </a:r>
            <a:br>
              <a:rPr lang="en-US" dirty="0" smtClean="0"/>
            </a:br>
            <a:r>
              <a:rPr lang="en-US" dirty="0" smtClean="0"/>
              <a:t>Whole Community Approach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43429"/>
            <a:ext cx="5181600" cy="411573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Jude Monson</a:t>
            </a:r>
          </a:p>
          <a:p>
            <a:pPr marL="0" indent="0">
              <a:buNone/>
            </a:pPr>
            <a:r>
              <a:rPr lang="en-US" dirty="0" smtClean="0"/>
              <a:t>Program Manager</a:t>
            </a:r>
          </a:p>
          <a:p>
            <a:pPr marL="0" indent="0">
              <a:buNone/>
            </a:pPr>
            <a:r>
              <a:rPr lang="en-US" dirty="0" smtClean="0"/>
              <a:t>Summit ILC, Inc.</a:t>
            </a:r>
          </a:p>
          <a:p>
            <a:pPr marL="0" indent="0">
              <a:buNone/>
            </a:pPr>
            <a:r>
              <a:rPr lang="en-US" dirty="0" smtClean="0"/>
              <a:t>700 SW Higgins, Suite 101</a:t>
            </a:r>
          </a:p>
          <a:p>
            <a:pPr marL="0" indent="0">
              <a:buNone/>
            </a:pPr>
            <a:r>
              <a:rPr lang="en-US" dirty="0" smtClean="0"/>
              <a:t>Missoula, MT 59803</a:t>
            </a:r>
          </a:p>
          <a:p>
            <a:pPr marL="0" indent="0">
              <a:buNone/>
            </a:pPr>
            <a:r>
              <a:rPr lang="en-US" dirty="0" smtClean="0"/>
              <a:t>(406) 728-1630</a:t>
            </a:r>
          </a:p>
          <a:p>
            <a:pPr marL="0" indent="0">
              <a:buNone/>
            </a:pPr>
            <a:r>
              <a:rPr lang="en-US" dirty="0" smtClean="0"/>
              <a:t>www.summitilc.org</a:t>
            </a:r>
          </a:p>
          <a:p>
            <a:pPr marL="0" indent="0">
              <a:buNone/>
            </a:pPr>
            <a:r>
              <a:rPr lang="en-US" dirty="0" smtClean="0"/>
              <a:t>jmonson@summitilc.org</a:t>
            </a:r>
          </a:p>
        </p:txBody>
      </p:sp>
    </p:spTree>
    <p:extLst>
      <p:ext uri="{BB962C8B-B14F-4D97-AF65-F5344CB8AC3E}">
        <p14:creationId xmlns:p14="http://schemas.microsoft.com/office/powerpoint/2010/main" val="25690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Emergency &amp; Disaster Preparedness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Case Manager’s and other provider’s role</a:t>
            </a:r>
          </a:p>
          <a:p>
            <a:r>
              <a:rPr lang="en-US" b="1" dirty="0" smtClean="0"/>
              <a:t>Thank you </a:t>
            </a:r>
          </a:p>
          <a:p>
            <a:r>
              <a:rPr lang="en-US" b="1" dirty="0" smtClean="0"/>
              <a:t>for the emergency and disaster plans you have already in place!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19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Emergency &amp; Disaster Preparedness – Who?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Everyone who provides services and supports has a role!</a:t>
            </a:r>
          </a:p>
          <a:p>
            <a:r>
              <a:rPr lang="en-US" dirty="0" smtClean="0"/>
              <a:t>Regional Program Officers</a:t>
            </a:r>
          </a:p>
          <a:p>
            <a:r>
              <a:rPr lang="en-US" dirty="0" smtClean="0"/>
              <a:t>Case Managers</a:t>
            </a:r>
          </a:p>
          <a:p>
            <a:r>
              <a:rPr lang="en-US" dirty="0" smtClean="0"/>
              <a:t>Life Skills Trainers</a:t>
            </a:r>
          </a:p>
          <a:p>
            <a:r>
              <a:rPr lang="en-US" dirty="0" smtClean="0"/>
              <a:t>Personal Care Assistants</a:t>
            </a:r>
          </a:p>
          <a:p>
            <a:r>
              <a:rPr lang="en-US" dirty="0" smtClean="0"/>
              <a:t>Independent Living Specialists</a:t>
            </a:r>
          </a:p>
          <a:p>
            <a:r>
              <a:rPr lang="en-US" dirty="0" smtClean="0"/>
              <a:t>Peer Advocates</a:t>
            </a:r>
          </a:p>
          <a:p>
            <a:r>
              <a:rPr lang="en-US" dirty="0" smtClean="0"/>
              <a:t>Others: in family, friendship, neighborhood or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Emergency &amp; Disaster Preparedness </a:t>
            </a:r>
            <a:br>
              <a:rPr lang="en-US" b="1" dirty="0" smtClean="0"/>
            </a:br>
            <a:r>
              <a:rPr lang="en-US" b="1" dirty="0" smtClean="0"/>
              <a:t>– Personal Plan of 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Group Home, Vocational or Day Programs</a:t>
            </a:r>
          </a:p>
          <a:p>
            <a:r>
              <a:rPr lang="en-US" dirty="0" smtClean="0"/>
              <a:t>Residential Habilitation </a:t>
            </a:r>
          </a:p>
          <a:p>
            <a:r>
              <a:rPr lang="en-US" dirty="0" smtClean="0"/>
              <a:t>Vocational – supportive living</a:t>
            </a:r>
          </a:p>
          <a:p>
            <a:r>
              <a:rPr lang="en-US" dirty="0" smtClean="0"/>
              <a:t>Day services – at a site</a:t>
            </a:r>
          </a:p>
          <a:p>
            <a:r>
              <a:rPr lang="en-US" dirty="0" smtClean="0"/>
              <a:t>Adult Companion</a:t>
            </a:r>
          </a:p>
          <a:p>
            <a:r>
              <a:rPr lang="en-US" dirty="0" smtClean="0"/>
              <a:t>Adult Foster Support</a:t>
            </a:r>
          </a:p>
          <a:p>
            <a:r>
              <a:rPr lang="en-US" dirty="0" smtClean="0"/>
              <a:t>Assisted Living</a:t>
            </a:r>
          </a:p>
          <a:p>
            <a:r>
              <a:rPr lang="en-US" dirty="0" smtClean="0"/>
              <a:t>Legal guardianship </a:t>
            </a:r>
          </a:p>
          <a:p>
            <a:r>
              <a:rPr lang="en-US" dirty="0" smtClean="0"/>
              <a:t>Personal Representative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Emergency &amp; Disaster Preparedness – Elders/Seniors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Support in home</a:t>
            </a:r>
          </a:p>
          <a:p>
            <a:pPr marL="0" indent="0">
              <a:buNone/>
            </a:pPr>
            <a:r>
              <a:rPr lang="en-US" b="1" dirty="0" smtClean="0"/>
              <a:t>In home </a:t>
            </a:r>
            <a:r>
              <a:rPr lang="en-US" dirty="0" smtClean="0"/>
              <a:t>– family or unrelated – paid or unpaid</a:t>
            </a:r>
          </a:p>
          <a:p>
            <a:r>
              <a:rPr lang="en-US" dirty="0" smtClean="0"/>
              <a:t>Caregiver for a few hours as needed</a:t>
            </a:r>
          </a:p>
          <a:p>
            <a:r>
              <a:rPr lang="en-US" dirty="0" smtClean="0"/>
              <a:t>Live in caregiver</a:t>
            </a:r>
          </a:p>
          <a:p>
            <a:r>
              <a:rPr lang="en-US" dirty="0" smtClean="0"/>
              <a:t>Senior Companion</a:t>
            </a:r>
          </a:p>
          <a:p>
            <a:r>
              <a:rPr lang="en-US" dirty="0" smtClean="0"/>
              <a:t>Meals on Wheels</a:t>
            </a:r>
          </a:p>
          <a:p>
            <a:pPr marL="0" indent="0">
              <a:buNone/>
            </a:pPr>
            <a:r>
              <a:rPr lang="en-US" b="1" dirty="0" smtClean="0"/>
              <a:t>Assisted Living or Nursing Home, Hospital and Schools</a:t>
            </a:r>
          </a:p>
          <a:p>
            <a:r>
              <a:rPr lang="en-US" dirty="0" smtClean="0"/>
              <a:t>Internal policy and procedure</a:t>
            </a:r>
          </a:p>
        </p:txBody>
      </p:sp>
    </p:spTree>
    <p:extLst>
      <p:ext uri="{BB962C8B-B14F-4D97-AF65-F5344CB8AC3E}">
        <p14:creationId xmlns:p14="http://schemas.microsoft.com/office/powerpoint/2010/main" val="17130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Emergency &amp; Disaster Preparedness – Variety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Plans: They are all important and who knows about them!</a:t>
            </a:r>
          </a:p>
          <a:p>
            <a:r>
              <a:rPr lang="en-US" dirty="0" smtClean="0"/>
              <a:t>Medical and Health Directive</a:t>
            </a:r>
          </a:p>
          <a:p>
            <a:r>
              <a:rPr lang="en-US" dirty="0" smtClean="0"/>
              <a:t>Durable power of attorney for health care &amp; HIPAA release</a:t>
            </a:r>
          </a:p>
          <a:p>
            <a:r>
              <a:rPr lang="en-US" dirty="0" smtClean="0"/>
              <a:t>Durable power of attorney for finances</a:t>
            </a:r>
          </a:p>
          <a:p>
            <a:r>
              <a:rPr lang="en-US" dirty="0" smtClean="0"/>
              <a:t>Revocable living trust</a:t>
            </a:r>
          </a:p>
          <a:p>
            <a:r>
              <a:rPr lang="en-US" dirty="0" smtClean="0"/>
              <a:t>Legal will</a:t>
            </a:r>
            <a:endParaRPr lang="en-US" dirty="0"/>
          </a:p>
          <a:p>
            <a:r>
              <a:rPr lang="en-US" dirty="0" smtClean="0"/>
              <a:t>Advance Directives</a:t>
            </a:r>
          </a:p>
          <a:p>
            <a:r>
              <a:rPr lang="en-US" dirty="0" smtClean="0"/>
              <a:t>Personal Care Plan </a:t>
            </a:r>
          </a:p>
          <a:p>
            <a:r>
              <a:rPr lang="en-US" dirty="0" smtClean="0"/>
              <a:t>Wellness and Recovery Action Plan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0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Emergency &amp; Disaster Preparedness – In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Emergency and Disaster  Preparedness </a:t>
            </a:r>
          </a:p>
          <a:p>
            <a:pPr marL="0" indent="0" algn="ctr">
              <a:buNone/>
            </a:pPr>
            <a:r>
              <a:rPr lang="en-US" b="1" dirty="0" smtClean="0"/>
              <a:t>for people who want to remain in their home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Contacts:  List  and where is it kept?</a:t>
            </a:r>
          </a:p>
          <a:p>
            <a:r>
              <a:rPr lang="en-US" dirty="0"/>
              <a:t>H</a:t>
            </a:r>
            <a:r>
              <a:rPr lang="en-US" dirty="0" smtClean="0"/>
              <a:t>ome safety:  Practice every 6 months</a:t>
            </a:r>
          </a:p>
          <a:p>
            <a:r>
              <a:rPr lang="en-US" dirty="0" smtClean="0"/>
              <a:t>Shelter in place:  For how long – 72 hours – Food and Water supply</a:t>
            </a:r>
          </a:p>
          <a:p>
            <a:r>
              <a:rPr lang="en-US" dirty="0" smtClean="0"/>
              <a:t>Other shelter options that are accessible: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Emergency &amp; Disaster Preparedness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751" y="183425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Specific Emergency and Disaster Preparedness Written Plan</a:t>
            </a:r>
          </a:p>
          <a:p>
            <a:r>
              <a:rPr lang="en-US" dirty="0" smtClean="0"/>
              <a:t>Personal Support Plan</a:t>
            </a:r>
          </a:p>
          <a:p>
            <a:r>
              <a:rPr lang="en-US" dirty="0" smtClean="0"/>
              <a:t>Smart 911 – Missoula and Butte/</a:t>
            </a:r>
            <a:r>
              <a:rPr lang="en-US" dirty="0" err="1" smtClean="0"/>
              <a:t>Silverbow</a:t>
            </a:r>
            <a:endParaRPr lang="en-US" dirty="0" smtClean="0"/>
          </a:p>
          <a:p>
            <a:r>
              <a:rPr lang="en-US" dirty="0" smtClean="0"/>
              <a:t>Vial of Life – It’s really a baggie with your basic information</a:t>
            </a:r>
          </a:p>
          <a:p>
            <a:r>
              <a:rPr lang="en-US" dirty="0" smtClean="0"/>
              <a:t>Current Plan: Are there some additions you could make from list?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Concerns:  </a:t>
            </a:r>
            <a:r>
              <a:rPr lang="en-US" dirty="0" smtClean="0"/>
              <a:t>Personal privacy and safety of </a:t>
            </a:r>
          </a:p>
          <a:p>
            <a:r>
              <a:rPr lang="en-US" dirty="0" smtClean="0"/>
              <a:t>Legal Documents</a:t>
            </a:r>
          </a:p>
          <a:p>
            <a:r>
              <a:rPr lang="en-US" dirty="0" smtClean="0"/>
              <a:t>Medical Information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Emergency &amp; Disaster Preparedness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Questions only answered through personal choice decision making</a:t>
            </a:r>
          </a:p>
          <a:p>
            <a:r>
              <a:rPr lang="en-US" dirty="0" smtClean="0"/>
              <a:t>If I can’t speak for myself who do I trust to speak for me?</a:t>
            </a:r>
          </a:p>
          <a:p>
            <a:r>
              <a:rPr lang="en-US" dirty="0" smtClean="0"/>
              <a:t>Who do I want and trust to now my medical and prescription needs?</a:t>
            </a:r>
          </a:p>
          <a:p>
            <a:r>
              <a:rPr lang="en-US" dirty="0" smtClean="0"/>
              <a:t>Do I have all my ID information in one place?</a:t>
            </a:r>
          </a:p>
          <a:p>
            <a:r>
              <a:rPr lang="en-US" dirty="0" smtClean="0"/>
              <a:t>Do I have accessible shelter or am I planning for accessible shelter?</a:t>
            </a:r>
          </a:p>
          <a:p>
            <a:r>
              <a:rPr lang="en-US" dirty="0" smtClean="0"/>
              <a:t>Do I have accessible transportation or do I know someone who does?</a:t>
            </a:r>
          </a:p>
          <a:p>
            <a:r>
              <a:rPr lang="en-US" dirty="0" smtClean="0"/>
              <a:t>Do I have an extra battery or charge cord for my cell phone?</a:t>
            </a:r>
          </a:p>
          <a:p>
            <a:r>
              <a:rPr lang="en-US" dirty="0" smtClean="0"/>
              <a:t>Am I at risk of domestic violence?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58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577</Words>
  <Application>Microsoft Office PowerPoint</Application>
  <PresentationFormat>Custom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Whole Community Approach Emergency &amp; Disaster Preparedness</vt:lpstr>
      <vt:lpstr>Emergency &amp; Disaster Preparedness</vt:lpstr>
      <vt:lpstr>Emergency &amp; Disaster Preparedness – Who?</vt:lpstr>
      <vt:lpstr>Emergency &amp; Disaster Preparedness  – Personal Plan of Support</vt:lpstr>
      <vt:lpstr>Emergency &amp; Disaster Preparedness – Elders/Seniors</vt:lpstr>
      <vt:lpstr>Emergency &amp; Disaster Preparedness – Variety </vt:lpstr>
      <vt:lpstr>Emergency &amp; Disaster Preparedness – In Home</vt:lpstr>
      <vt:lpstr>Emergency &amp; Disaster Preparedness</vt:lpstr>
      <vt:lpstr>Emergency &amp; Disaster Preparedness</vt:lpstr>
      <vt:lpstr>Emergency &amp; Disaster Preparedness</vt:lpstr>
      <vt:lpstr>Whole Community Approach  Emergency &amp; Disaster Preparedness</vt:lpstr>
      <vt:lpstr>Thank you for preparing for the Whole Community Approach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Jude Monson</dc:creator>
  <cp:lastModifiedBy>Traci, Meg</cp:lastModifiedBy>
  <cp:revision>17</cp:revision>
  <cp:lastPrinted>2014-08-29T20:10:13Z</cp:lastPrinted>
  <dcterms:created xsi:type="dcterms:W3CDTF">2014-08-29T18:41:19Z</dcterms:created>
  <dcterms:modified xsi:type="dcterms:W3CDTF">2014-09-09T16:31:16Z</dcterms:modified>
</cp:coreProperties>
</file>